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46E1B-A423-0632-D70A-F46C2250D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094075-5221-14BA-3C95-1F3B67C63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33C54-14F6-0BC2-2072-EA83351E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79701-98B7-006F-3A51-E71E7A51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2943ED-6790-84A2-BCC8-C325D46B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8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E6CBEE-8F28-04D1-1F8D-240499DC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80FBFC-D545-C42E-C1F0-DA5F7E954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48B698-CA92-BD8B-8403-B30C25ED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6B242-F9FC-4C95-9240-42A525D2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1FC3E2-4C5C-90E8-3FC7-F4A73995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01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602744-882A-14D1-2653-BF26C3515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067F4A-DC3D-00C9-24BD-D5848A3A7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00F5F5-5C79-6F36-9D78-832EE186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65603A-2BF6-D69F-3821-6CF33B7B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B1576-1D0A-0A04-6B8F-2F7EB1A2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88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26757-4DFB-553A-F9C7-C6164B8D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19C753-95D3-A822-8645-7E62CF7A1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1EB810-5EDE-62C5-3885-B5F527304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7F11DC-A65B-42E0-FC34-F344280CE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D031E-BC46-E57A-B7F5-A1E761F6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2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FBEF24-B564-CC1F-5ABC-21E67905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F73484-B570-7276-9DD2-3C22E14E4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52279-9F59-A24C-B437-80E07380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FDF319-0A48-FDE9-924B-06E8D8FE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EAEA97-8206-AA2E-201F-79B15E00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9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2D701-3037-FCA5-D695-F04A0564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6B5870-0FE2-6B6E-FB04-9B0E21FE4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3C4647-D17E-1C1D-521A-D1A9DFC94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CED8B2-7B94-79D9-6DA8-753D98D4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0A9C47-2AFF-33B2-D09D-8D6CE01E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9CB39A-7C46-A3F5-D8BA-A38155F9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4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73121E-F42D-C099-245A-95AED7A6C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A69276-FD39-EA5E-B5A0-BEBA8C4A0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4792A8-012B-7E6C-E40B-4DBB02CA0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C84EDF-FB48-1B7E-8E09-2A6D64E74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2FC06C-E990-512F-D4BE-9DE3711E3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750B03-C95A-6EB2-03F0-E6560D30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54AE7D-DE73-2CA9-3A9D-AE48AE3C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0543D2-B3DE-75FB-AF18-613BC9DA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60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E7FAC-8936-6E56-FA56-5F4400389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A31018-0844-4433-5499-A4EAA96B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3F9199-ED4A-7D5A-D545-10385505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5F4A2-00F7-33F8-B7F5-A56B64FA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98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B2B1B7-120A-7586-69E7-7A5DE4B8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379796-D85E-7250-C8D3-CA2C20ED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0EE662-71B7-180F-0950-787FB3ACC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21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856964-C390-358F-E390-3F46B775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13916F-51AA-7EC5-7436-1ABC97B7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80028B-C0AA-514F-A02F-17BFB818C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E00BFB-CE3B-51AE-BD74-D2CCBD7D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D00F89-7C06-E21A-C6E3-C5C1AC5E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A7C909-8673-9CEB-7D4C-DB77181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99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0C9667-6646-7713-1B27-A8E172A19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CBB4A6-0DDC-8396-0E9D-E6093EE9D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D5BC1C-2CFA-642F-3EDE-1FDD6A2EF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D1A59F-5968-7AF2-4810-9C0636AC2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AF8DB3-274F-A505-233C-30D2852B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20AC29-2461-9136-5034-D9446AA2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17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5C1FB8-509D-82F3-45D7-7D1C01367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0ED125-B7EB-86AD-20F5-A4E33B33E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57D5E-4B3E-7FE7-B8AA-56C55A0DA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D17EF-F2A7-4447-A4CF-59E45EE4A166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5CD300-3A5B-FF4A-A921-729FCC522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69A463-8CB1-26A5-7DBF-77B430E24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FCB4-6ECA-4E9D-B26B-0B975B08B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5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7D730FC-29C6-8BFB-1167-10CA48F7B56A}"/>
              </a:ext>
            </a:extLst>
          </p:cNvPr>
          <p:cNvGrpSpPr/>
          <p:nvPr/>
        </p:nvGrpSpPr>
        <p:grpSpPr>
          <a:xfrm>
            <a:off x="4086255" y="1809549"/>
            <a:ext cx="3397678" cy="2156060"/>
            <a:chOff x="4086255" y="1809549"/>
            <a:chExt cx="3397678" cy="215606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12B9DAF8-D2A5-7F85-24A4-9C1FB4A711BC}"/>
                </a:ext>
              </a:extLst>
            </p:cNvPr>
            <p:cNvSpPr/>
            <p:nvPr/>
          </p:nvSpPr>
          <p:spPr>
            <a:xfrm>
              <a:off x="4522839" y="1809549"/>
              <a:ext cx="2487561" cy="21560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B1363197-51AC-BED7-06E3-EB1808E5A51B}"/>
                </a:ext>
              </a:extLst>
            </p:cNvPr>
            <p:cNvSpPr/>
            <p:nvPr/>
          </p:nvSpPr>
          <p:spPr>
            <a:xfrm>
              <a:off x="4699819" y="2890735"/>
              <a:ext cx="2134119" cy="107487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5752526E-0F31-7C6C-8BA2-38E50AF2C711}"/>
                </a:ext>
              </a:extLst>
            </p:cNvPr>
            <p:cNvSpPr/>
            <p:nvPr/>
          </p:nvSpPr>
          <p:spPr>
            <a:xfrm>
              <a:off x="5436669" y="2825014"/>
              <a:ext cx="659331" cy="40907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C5C471F9-B884-C6AB-A90D-6CADE121114A}"/>
                </a:ext>
              </a:extLst>
            </p:cNvPr>
            <p:cNvSpPr/>
            <p:nvPr/>
          </p:nvSpPr>
          <p:spPr>
            <a:xfrm>
              <a:off x="4975123" y="2389239"/>
              <a:ext cx="447781" cy="50149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54C9A3BF-419B-6855-F5A9-5F7D1F0C72B3}"/>
                </a:ext>
              </a:extLst>
            </p:cNvPr>
            <p:cNvSpPr/>
            <p:nvPr/>
          </p:nvSpPr>
          <p:spPr>
            <a:xfrm>
              <a:off x="6051755" y="2389239"/>
              <a:ext cx="447781" cy="50149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305EB3AC-9018-1B04-B2E3-EECB810F6A70}"/>
                </a:ext>
              </a:extLst>
            </p:cNvPr>
            <p:cNvSpPr/>
            <p:nvPr/>
          </p:nvSpPr>
          <p:spPr>
            <a:xfrm>
              <a:off x="5144237" y="2607127"/>
              <a:ext cx="167149" cy="18502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3C21F782-9253-D84F-0949-726B7BEB8674}"/>
                </a:ext>
              </a:extLst>
            </p:cNvPr>
            <p:cNvSpPr/>
            <p:nvPr/>
          </p:nvSpPr>
          <p:spPr>
            <a:xfrm>
              <a:off x="6192070" y="2607127"/>
              <a:ext cx="167149" cy="18502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雲 12">
              <a:extLst>
                <a:ext uri="{FF2B5EF4-FFF2-40B4-BE49-F238E27FC236}">
                  <a16:creationId xmlns:a16="http://schemas.microsoft.com/office/drawing/2014/main" id="{55A7B901-EBD7-EB06-1A3A-C6A44733B0FE}"/>
                </a:ext>
              </a:extLst>
            </p:cNvPr>
            <p:cNvSpPr/>
            <p:nvPr/>
          </p:nvSpPr>
          <p:spPr>
            <a:xfrm rot="7148231">
              <a:off x="3596896" y="2651615"/>
              <a:ext cx="1647052" cy="668333"/>
            </a:xfrm>
            <a:prstGeom prst="cloud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雲 13">
              <a:extLst>
                <a:ext uri="{FF2B5EF4-FFF2-40B4-BE49-F238E27FC236}">
                  <a16:creationId xmlns:a16="http://schemas.microsoft.com/office/drawing/2014/main" id="{74AEC98F-1C5A-DA55-C44B-4A3437FC25E5}"/>
                </a:ext>
              </a:extLst>
            </p:cNvPr>
            <p:cNvSpPr/>
            <p:nvPr/>
          </p:nvSpPr>
          <p:spPr>
            <a:xfrm rot="14753969">
              <a:off x="6296088" y="2656217"/>
              <a:ext cx="1716560" cy="659130"/>
            </a:xfrm>
            <a:prstGeom prst="cloud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0897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stmtar2021@outlook.jp</dc:creator>
  <cp:lastModifiedBy>stmtar2021@outlook.jp</cp:lastModifiedBy>
  <cp:revision>1</cp:revision>
  <dcterms:created xsi:type="dcterms:W3CDTF">2022-05-03T10:17:51Z</dcterms:created>
  <dcterms:modified xsi:type="dcterms:W3CDTF">2022-05-03T10:18:42Z</dcterms:modified>
</cp:coreProperties>
</file>